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6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88EFFD-C8E0-4995-ABEA-573C8E19AD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7293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70FE1-88EA-4D12-9990-353B5BB366BB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234AF-7C0F-4C54-9D87-3D66FDC8FA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553876"/>
      </p:ext>
    </p:extLst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B8451-DFC7-46FB-972E-0FF4F27E51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1021751"/>
      </p:ext>
    </p:extLst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B05B3-F21F-42B0-80BE-C716DB140D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3463587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27401-33C4-4F98-A7E1-EB4CB698F3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737172"/>
      </p:ext>
    </p:extLst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600DC-BF09-4490-993E-4A096B8908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5073504"/>
      </p:ext>
    </p:extLst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40E39-0CA4-4181-A1A7-BA507561C4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939584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47051-1EF6-44AA-9297-237045900A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4946680"/>
      </p:ext>
    </p:extLst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230BB-47C9-4658-BFFB-0DE4AB09F8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2314754"/>
      </p:ext>
    </p:extLst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9B30D-0CB9-4716-92AF-6A35B42201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3800766"/>
      </p:ext>
    </p:extLst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F1395-FC05-434E-849D-ADDCC80DDF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356716"/>
      </p:ext>
    </p:extLst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E221B-36C8-4287-A540-B3D85D0F8B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9377682"/>
      </p:ext>
    </p:extLst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A0BFCB-A4F4-4740-824D-DD4BE0D378F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87450" y="2276475"/>
            <a:ext cx="7466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chemeClr val="bg1"/>
                </a:solidFill>
              </a:rPr>
              <a:t>Глеб Седельников </a:t>
            </a:r>
            <a:r>
              <a:rPr lang="en-US" altLang="ru-RU" sz="2800">
                <a:solidFill>
                  <a:schemeClr val="bg1"/>
                </a:solidFill>
              </a:rPr>
              <a:t>&amp;</a:t>
            </a:r>
            <a:r>
              <a:rPr lang="ru-RU" altLang="ru-RU" sz="2800">
                <a:solidFill>
                  <a:schemeClr val="bg1"/>
                </a:solidFill>
              </a:rPr>
              <a:t> Валентин Загорянский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411413" y="4076700"/>
            <a:ext cx="4283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К услугам всей земли</a:t>
            </a:r>
          </a:p>
        </p:txBody>
      </p:sp>
      <p:pic>
        <p:nvPicPr>
          <p:cNvPr id="3077" name="Picture 5" descr="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55650" y="2781300"/>
            <a:ext cx="5256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Земли моей волшебная страница </a:t>
            </a:r>
          </a:p>
          <a:p>
            <a:r>
              <a:rPr lang="ru-RU" altLang="ru-RU"/>
              <a:t>Стоит на трёх китах: жизнь, смерть и счастье. </a:t>
            </a:r>
          </a:p>
        </p:txBody>
      </p:sp>
      <p:pic>
        <p:nvPicPr>
          <p:cNvPr id="3079" name="Picture 7" descr="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39750" y="4581525"/>
            <a:ext cx="3948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О, жизнь, неизлечимая болезнь! </a:t>
            </a:r>
          </a:p>
          <a:p>
            <a:r>
              <a:rPr lang="ru-RU" altLang="ru-RU"/>
              <a:t>Ведь от тебя не каждый умирает!.. </a:t>
            </a:r>
          </a:p>
        </p:txBody>
      </p:sp>
      <p:pic>
        <p:nvPicPr>
          <p:cNvPr id="3081" name="Picture 9" descr="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0"/>
            <a:ext cx="385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132138" y="5876925"/>
            <a:ext cx="410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Мы на земле! Такое это счастье! </a:t>
            </a:r>
          </a:p>
          <a:p>
            <a:r>
              <a:rPr lang="ru-RU" altLang="ru-RU"/>
              <a:t>До слов ли нам и до земли ли нам!.. </a:t>
            </a:r>
          </a:p>
        </p:txBody>
      </p:sp>
      <p:pic>
        <p:nvPicPr>
          <p:cNvPr id="3083" name="Picture 11" descr="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385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500563" y="5811838"/>
            <a:ext cx="4062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След ног моих остался на земле, </a:t>
            </a:r>
          </a:p>
          <a:p>
            <a:r>
              <a:rPr lang="ru-RU" altLang="ru-RU"/>
              <a:t>След рук моих во времени остался. </a:t>
            </a:r>
          </a:p>
        </p:txBody>
      </p:sp>
      <p:pic>
        <p:nvPicPr>
          <p:cNvPr id="3085" name="Picture 13" descr="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385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067175" y="5811838"/>
            <a:ext cx="4737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Проснёшься – вся земля к твоим услугам! </a:t>
            </a:r>
          </a:p>
          <a:p>
            <a:r>
              <a:rPr lang="ru-RU" altLang="ru-RU"/>
              <a:t>Уснёшь – и ты к услугам всей земли… </a:t>
            </a:r>
          </a:p>
        </p:txBody>
      </p:sp>
      <p:pic>
        <p:nvPicPr>
          <p:cNvPr id="3087" name="Picture 15" descr="У пруд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36838"/>
            <a:ext cx="5445125" cy="35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39750" y="5380038"/>
            <a:ext cx="4238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Ты знаешь, ведь деревьями земля </a:t>
            </a:r>
          </a:p>
          <a:p>
            <a:r>
              <a:rPr lang="ru-RU" altLang="ru-RU"/>
              <a:t>О нас с тобой рассказывает солнцу!.. </a:t>
            </a:r>
          </a:p>
        </p:txBody>
      </p:sp>
      <p:pic>
        <p:nvPicPr>
          <p:cNvPr id="3089" name="Picture 17" descr="Дуб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28775"/>
            <a:ext cx="54483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07950" y="5589588"/>
            <a:ext cx="3846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Деревья с веток стряхивают небо </a:t>
            </a:r>
          </a:p>
          <a:p>
            <a:r>
              <a:rPr lang="ru-RU" altLang="ru-RU"/>
              <a:t>На лица наши и на землю нашу. </a:t>
            </a:r>
          </a:p>
        </p:txBody>
      </p:sp>
      <p:pic>
        <p:nvPicPr>
          <p:cNvPr id="3091" name="Picture 19" descr="PICT879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23850" y="5300663"/>
            <a:ext cx="453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bg1"/>
                </a:solidFill>
              </a:rPr>
              <a:t>Штормит Россию! Волны – купола!.. </a:t>
            </a:r>
          </a:p>
          <a:p>
            <a:r>
              <a:rPr lang="ru-RU" altLang="ru-RU">
                <a:solidFill>
                  <a:schemeClr val="bg1"/>
                </a:solidFill>
              </a:rPr>
              <a:t>Корабль небес до сердца доплывёт ли? 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2468563" y="1341438"/>
            <a:ext cx="436403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altLang="ru-RU">
                <a:solidFill>
                  <a:schemeClr val="bg1"/>
                </a:solidFill>
              </a:rPr>
              <a:t>Стихи Валентина Загорянского</a:t>
            </a:r>
          </a:p>
          <a:p>
            <a:pPr algn="ctr">
              <a:lnSpc>
                <a:spcPct val="200000"/>
              </a:lnSpc>
            </a:pPr>
            <a:r>
              <a:rPr lang="ru-RU" altLang="ru-RU">
                <a:solidFill>
                  <a:schemeClr val="bg1"/>
                </a:solidFill>
              </a:rPr>
              <a:t>Музыка Глеба Седельникова</a:t>
            </a:r>
          </a:p>
          <a:p>
            <a:pPr algn="ctr">
              <a:lnSpc>
                <a:spcPct val="200000"/>
              </a:lnSpc>
            </a:pPr>
            <a:r>
              <a:rPr lang="ru-RU" altLang="ru-RU">
                <a:solidFill>
                  <a:schemeClr val="bg1"/>
                </a:solidFill>
              </a:rPr>
              <a:t>Читает Глеб Седельников</a:t>
            </a:r>
          </a:p>
          <a:p>
            <a:pPr algn="ctr">
              <a:lnSpc>
                <a:spcPct val="200000"/>
              </a:lnSpc>
            </a:pPr>
            <a:r>
              <a:rPr lang="ru-RU" altLang="ru-RU">
                <a:solidFill>
                  <a:schemeClr val="bg1"/>
                </a:solidFill>
              </a:rPr>
              <a:t>Монтаж звука – Глеб Седельников</a:t>
            </a:r>
          </a:p>
          <a:p>
            <a:pPr algn="ctr">
              <a:lnSpc>
                <a:spcPct val="200000"/>
              </a:lnSpc>
            </a:pPr>
            <a:r>
              <a:rPr lang="ru-RU" altLang="ru-RU">
                <a:solidFill>
                  <a:schemeClr val="bg1"/>
                </a:solidFill>
              </a:rPr>
              <a:t>фотографии из архива Седельниковых</a:t>
            </a:r>
          </a:p>
          <a:p>
            <a:pPr algn="ctr">
              <a:lnSpc>
                <a:spcPct val="200000"/>
              </a:lnSpc>
            </a:pPr>
            <a:endParaRPr lang="en-US" altLang="ru-RU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ru-RU" altLang="ru-RU">
                <a:solidFill>
                  <a:schemeClr val="bg1"/>
                </a:solidFill>
              </a:rPr>
              <a:t>фильм   сделал   Игорь   Бурдонов</a:t>
            </a:r>
          </a:p>
          <a:p>
            <a:pPr algn="ctr">
              <a:lnSpc>
                <a:spcPct val="200000"/>
              </a:lnSpc>
            </a:pPr>
            <a:r>
              <a:rPr lang="ru-RU" altLang="ru-RU">
                <a:solidFill>
                  <a:schemeClr val="bg1"/>
                </a:solidFill>
              </a:rPr>
              <a:t>в   апреле   2012   года</a:t>
            </a:r>
          </a:p>
        </p:txBody>
      </p:sp>
      <p:pic>
        <p:nvPicPr>
          <p:cNvPr id="3" name="51_sound_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24528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6" dur="10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3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4.44444E-6 L 1.00799 -0.33936 " pathEditMode="relative" rAng="0" ptsTypes="AA">
                                      <p:cBhvr>
                                        <p:cTn id="28" dur="1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9" y="-1696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3" dur="8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3" presetClass="path" presetSubtype="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-2.59259E-6 L 0.46458 -0.07014 " pathEditMode="relative" rAng="0" ptsTypes="AA">
                                      <p:cBhvr>
                                        <p:cTn id="45" dur="8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351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6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60" dur="7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4" presetClass="path" presetSubtype="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2.5E-6 0 L 2.5E-6 -0.5 " pathEditMode="relative" rAng="0" ptsTypes="AA">
                                      <p:cBhvr>
                                        <p:cTn id="62" dur="7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7000" fill="hold"/>
                                        <p:tgtEl>
                                          <p:spTgt spid="3083"/>
                                        </p:tgtEl>
                                      </p:cBhvr>
                                      <p:by x="450000" y="4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4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00607 -0.92407 " pathEditMode="relative" rAng="0" ptsTypes="AA">
                                      <p:cBhvr>
                                        <p:cTn id="79" dur="7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4620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mph" presetSubtype="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94" dur="10000" fill="hold"/>
                                        <p:tgtEl>
                                          <p:spTgt spid="3085"/>
                                        </p:tgtEl>
                                      </p:cBhvr>
                                      <p:by x="280000" y="28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4" presetClass="path" presetSubtype="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5E-6 0 L 2.5E-6 -0.5 " pathEditMode="relative" rAng="0" ptsTypes="AA">
                                      <p:cBhvr>
                                        <p:cTn id="96" dur="10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11" dur="7000" fill="hold"/>
                                        <p:tgtEl>
                                          <p:spTgt spid="3087"/>
                                        </p:tgtEl>
                                      </p:cBhvr>
                                      <p:by x="152000" y="152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11111E-6 -3.7037E-6 L -0.14809 -0.13078 " pathEditMode="relative" rAng="0" ptsTypes="AA">
                                      <p:cBhvr>
                                        <p:cTn id="113" dur="7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-655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3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mph" presetSubtype="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28" dur="7000" fill="hold"/>
                                        <p:tgtEl>
                                          <p:spTgt spid="3089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3" presetClass="path" presetSubtype="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11111E-6 -3.33333E-6 L 0.50139 -0.31088 " pathEditMode="relative" rAng="0" ptsTypes="AA">
                                      <p:cBhvr>
                                        <p:cTn id="130" dur="7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-1555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3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45" dur="7000" fill="hold"/>
                                        <p:tgtEl>
                                          <p:spTgt spid="309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3" presetClass="path" presetSubtype="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05556E-6 4.81481E-6 L 0.83854 0.2375 " pathEditMode="relative" rAng="0" ptsTypes="AA">
                                      <p:cBhvr>
                                        <p:cTn id="147" dur="7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27" y="11875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3" presetClass="path" presetSubtype="0" ac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83854 0.2375 L 1.70868 0.22361 " pathEditMode="relative" rAng="0" ptsTypes="AA">
                                      <p:cBhvr>
                                        <p:cTn id="156" dur="10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07" y="-69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12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750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3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74" grpId="0"/>
      <p:bldP spid="3074" grpId="1"/>
      <p:bldP spid="3075" grpId="0"/>
      <p:bldP spid="3075" grpId="1"/>
      <p:bldP spid="3078" grpId="0"/>
      <p:bldP spid="3078" grpId="1"/>
      <p:bldP spid="3080" grpId="0"/>
      <p:bldP spid="3080" grpId="1"/>
      <p:bldP spid="3082" grpId="0"/>
      <p:bldP spid="3082" grpId="1"/>
      <p:bldP spid="3084" grpId="0"/>
      <p:bldP spid="3084" grpId="1"/>
      <p:bldP spid="3086" grpId="0"/>
      <p:bldP spid="3086" grpId="1"/>
      <p:bldP spid="3088" grpId="0"/>
      <p:bldP spid="3088" grpId="1"/>
      <p:bldP spid="3090" grpId="0"/>
      <p:bldP spid="3090" grpId="1"/>
      <p:bldP spid="3092" grpId="0"/>
      <p:bldP spid="3092" grpId="1"/>
      <p:bldP spid="3093" grpId="0"/>
      <p:bldP spid="3093" grpId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154</Words>
  <Application>Microsoft Office PowerPoint</Application>
  <PresentationFormat>Экран (4:3)</PresentationFormat>
  <Paragraphs>27</Paragraphs>
  <Slides>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Оформление по умолчанию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Бурдонов</dc:creator>
  <cp:lastModifiedBy>igor</cp:lastModifiedBy>
  <cp:revision>25</cp:revision>
  <dcterms:created xsi:type="dcterms:W3CDTF">2012-04-25T14:08:31Z</dcterms:created>
  <dcterms:modified xsi:type="dcterms:W3CDTF">2024-03-09T09:23:21Z</dcterms:modified>
</cp:coreProperties>
</file>